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6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474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FD5C9D-4462-1FDF-6403-4CF9D8F58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0" y="2857500"/>
            <a:ext cx="4191000" cy="6705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39</Words>
  <Application>Microsoft Office PowerPoint</Application>
  <PresentationFormat>사용자 지정</PresentationFormat>
  <Paragraphs>39</Paragraphs>
  <Slides>39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2" baseType="lpstr"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월량야수 월량야수</cp:lastModifiedBy>
  <cp:revision>2</cp:revision>
  <dcterms:created xsi:type="dcterms:W3CDTF">2023-11-30T14:55:50Z</dcterms:created>
  <dcterms:modified xsi:type="dcterms:W3CDTF">2023-11-30T15:03:21Z</dcterms:modified>
</cp:coreProperties>
</file>